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58" r:id="rId4"/>
    <p:sldId id="259" r:id="rId5"/>
    <p:sldId id="260" r:id="rId6"/>
    <p:sldId id="261" r:id="rId7"/>
    <p:sldId id="262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7E7E7"/>
    <a:srgbClr val="C4C4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58" d="100"/>
          <a:sy n="58" d="100"/>
        </p:scale>
        <p:origin x="-1536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115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303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62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46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844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93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0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71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7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4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7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microsoft.com/office/2007/relationships/hdphoto" Target="../media/hdphoto2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 userDrawn="1"/>
        </p:nvSpPr>
        <p:spPr>
          <a:xfrm>
            <a:off x="171450" y="113506"/>
            <a:ext cx="8837796" cy="6607969"/>
          </a:xfrm>
          <a:prstGeom prst="round2DiagRect">
            <a:avLst/>
          </a:prstGeom>
          <a:solidFill>
            <a:srgbClr val="FFFFFF">
              <a:alpha val="74902"/>
            </a:srgbClr>
          </a:solidFill>
          <a:ln w="95250" cmpd="thinThick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14685" y="0"/>
            <a:ext cx="2272765" cy="89755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130" y="4851131"/>
            <a:ext cx="2337566" cy="22089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406"/>
            <a:ext cx="2310062" cy="8975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8891" y="3844150"/>
            <a:ext cx="2471867" cy="312894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10062" y="0"/>
            <a:ext cx="2162525" cy="8975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9342" y="0"/>
            <a:ext cx="2435343" cy="89755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0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qTw5vQvtu4" TargetMode="External"/><Relationship Id="rId2" Type="http://schemas.openxmlformats.org/officeDocument/2006/relationships/hyperlink" Target="https://www.youtube.com/watch?v=6n41kxhkZD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Эдвард Григ </a:t>
            </a:r>
            <a:br>
              <a:rPr lang="ru-RU" dirty="0" smtClean="0"/>
            </a:br>
            <a:r>
              <a:rPr lang="ru-RU" dirty="0" smtClean="0"/>
              <a:t>сюита «Пер </a:t>
            </a:r>
            <a:r>
              <a:rPr lang="ru-RU" dirty="0" err="1" smtClean="0"/>
              <a:t>Гюнт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62548" y="3602038"/>
            <a:ext cx="3938451" cy="165576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mtClean="0"/>
              <a:t>11</a:t>
            </a:r>
            <a:r>
              <a:rPr lang="ru-RU" smtClean="0"/>
              <a:t>.04.2020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Эдвард Григ</a:t>
            </a:r>
            <a:endParaRPr lang="ru-RU" dirty="0"/>
          </a:p>
        </p:txBody>
      </p:sp>
      <p:pic>
        <p:nvPicPr>
          <p:cNvPr id="6" name="Содержимое 5" descr="i (4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4150" y="1915318"/>
            <a:ext cx="3080882" cy="3819275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Эдвард </a:t>
            </a:r>
            <a:r>
              <a:rPr lang="ru-RU" b="1" dirty="0" err="1" smtClean="0"/>
              <a:t>Хагеруп</a:t>
            </a:r>
            <a:r>
              <a:rPr lang="ru-RU" b="1" dirty="0" smtClean="0"/>
              <a:t> Григ</a:t>
            </a:r>
            <a:r>
              <a:rPr lang="ru-RU" dirty="0" smtClean="0"/>
              <a:t> (1843—1907) — норвежский композитор периода романтизма, музыкальный деятель, пианист, дирижёр.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Эдвард Григ</a:t>
            </a:r>
            <a:endParaRPr lang="ru-RU" dirty="0"/>
          </a:p>
        </p:txBody>
      </p:sp>
      <p:pic>
        <p:nvPicPr>
          <p:cNvPr id="7" name="Содержимое 6" descr="Grieg.g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3212" y="1708762"/>
            <a:ext cx="3366970" cy="4208712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69274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Григ является автором произведений разных жанров: сюит (наиболее известна "Пер </a:t>
            </a:r>
            <a:r>
              <a:rPr lang="ru-RU" dirty="0" err="1" smtClean="0"/>
              <a:t>Гюнт</a:t>
            </a:r>
            <a:r>
              <a:rPr lang="ru-RU" dirty="0" smtClean="0"/>
              <a:t>", написанная по драме Ибсена), увертюр, небольших оркестровых произведений, фортепианного концерта, квартета, скрипичных сонат, виолончельной и фортепианной сонат, небольших фортепианных произведений и песен. Произведения Грига написаны в романтическом стиле. </a:t>
            </a:r>
          </a:p>
          <a:p>
            <a:pPr>
              <a:buNone/>
            </a:pPr>
            <a:r>
              <a:rPr lang="ru-RU" dirty="0" smtClean="0"/>
              <a:t>    Григ создал норвежскую национальную школу в музыке.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Сюита «Пер </a:t>
            </a:r>
            <a:r>
              <a:rPr lang="ru-RU" dirty="0" err="1" smtClean="0"/>
              <a:t>Гюнт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74499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Григ сочинил музыку к драме Генрика Ибсена.</a:t>
            </a:r>
          </a:p>
          <a:p>
            <a:pPr>
              <a:buNone/>
            </a:pPr>
            <a:r>
              <a:rPr lang="ru-RU" dirty="0" smtClean="0"/>
              <a:t>    Пьеса рассказывает поучительную историю о юноше, который покинул родной дом в надежде разбогатеть и найти свое счастье.</a:t>
            </a:r>
          </a:p>
          <a:p>
            <a:pPr>
              <a:buNone/>
            </a:pPr>
            <a:r>
              <a:rPr lang="ru-RU" dirty="0" smtClean="0"/>
              <a:t>     Сюита состоит из нескольких отдельных музыкальных картин.</a:t>
            </a:r>
            <a:endParaRPr lang="ru-RU" dirty="0"/>
          </a:p>
        </p:txBody>
      </p:sp>
      <p:pic>
        <p:nvPicPr>
          <p:cNvPr id="6" name="Содержимое 5" descr="21e7642854b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41767" y="1342976"/>
            <a:ext cx="3886200" cy="367071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«Утро»</a:t>
            </a:r>
            <a:endParaRPr lang="ru-RU" dirty="0"/>
          </a:p>
        </p:txBody>
      </p:sp>
      <p:pic>
        <p:nvPicPr>
          <p:cNvPr id="7" name="Содержимое 6" descr="i (5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81447" y="1405866"/>
            <a:ext cx="5298622" cy="3311639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953589" y="4754880"/>
            <a:ext cx="7561761" cy="18287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Пер </a:t>
            </a:r>
            <a:r>
              <a:rPr lang="ru-RU" dirty="0" err="1" smtClean="0"/>
              <a:t>Гюнт</a:t>
            </a:r>
            <a:r>
              <a:rPr lang="ru-RU" dirty="0" smtClean="0"/>
              <a:t> встречает восход солнца в Египте, но перед глазами его — родная Норвегия). Звучит спокойная, прозрачная мелодия. Ее начало сродни пастушьим наигрышам. В среднем эпизоде она разрастается в насыщенном звучании струнных, а затем и всего оркестра, как будто лучи солнца торжествующе заливают все вокруг своим светом.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 пещере горного короля»</a:t>
            </a:r>
            <a:endParaRPr lang="ru-RU" dirty="0"/>
          </a:p>
        </p:txBody>
      </p:sp>
      <p:pic>
        <p:nvPicPr>
          <p:cNvPr id="7" name="Содержимое 6" descr="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2889" y="1558513"/>
            <a:ext cx="4490667" cy="2686916"/>
          </a:xfrm>
        </p:spPr>
      </p:pic>
      <p:pic>
        <p:nvPicPr>
          <p:cNvPr id="8" name="Содержимое 7" descr="1260994027_cave_by_ewk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27861" y="1549397"/>
            <a:ext cx="4770689" cy="2696031"/>
          </a:xfrm>
        </p:spPr>
      </p:pic>
      <p:sp>
        <p:nvSpPr>
          <p:cNvPr id="10" name="TextBox 9"/>
          <p:cNvSpPr txBox="1"/>
          <p:nvPr/>
        </p:nvSpPr>
        <p:spPr>
          <a:xfrm>
            <a:off x="1018903" y="5355771"/>
            <a:ext cx="632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Пьеса «В пещере горного короля»</a:t>
            </a:r>
          </a:p>
          <a:p>
            <a:r>
              <a:rPr lang="ru-RU" sz="2400" dirty="0" smtClean="0"/>
              <a:t>полна  фантастической таинственности.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31966"/>
            <a:ext cx="3886200" cy="51319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Как один и тот же приём развития (повтор) помог композитору нарисовать такие контрастные картины?</a:t>
            </a:r>
          </a:p>
          <a:p>
            <a:pPr>
              <a:buNone/>
            </a:pPr>
            <a:r>
              <a:rPr lang="ru-RU" dirty="0" smtClean="0"/>
              <a:t>      Что остаётся неизменным, а что меняется в каждой из частей?</a:t>
            </a:r>
            <a:endParaRPr lang="ru-RU" dirty="0"/>
          </a:p>
        </p:txBody>
      </p:sp>
      <p:pic>
        <p:nvPicPr>
          <p:cNvPr id="6" name="Содержимое 5" descr="0012-005--V-peschere-gornogo-koroljaE_800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56393" y="1224823"/>
            <a:ext cx="5249518" cy="347780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Вывод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Эдвард Григ – один из самых значительных композиторов Норвегии, основатель ее национальной музыкальной школы. </a:t>
            </a:r>
          </a:p>
          <a:p>
            <a:pPr>
              <a:buNone/>
            </a:pPr>
            <a:r>
              <a:rPr lang="ru-RU" dirty="0" smtClean="0"/>
              <a:t>    Сюита «Пер </a:t>
            </a:r>
            <a:r>
              <a:rPr lang="ru-RU" dirty="0" err="1" smtClean="0"/>
              <a:t>Гюнт</a:t>
            </a:r>
            <a:r>
              <a:rPr lang="ru-RU" dirty="0" smtClean="0"/>
              <a:t>» стала самым глубоким и художественно совершенным обобщением образа родины в творчестве Грига. Композитор создал лирико-эпическую поэму о Норвегии, воспел красоту ее природы, нарисовал причудливые сказочные образы.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34440" y="865414"/>
            <a:ext cx="6858000" cy="511084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Задание :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1. Послушай и сравни две части сюиты- «Утро» (</a:t>
            </a:r>
            <a:r>
              <a:rPr lang="en-US" sz="3600" dirty="0">
                <a:hlinkClick r:id="rId2"/>
              </a:rPr>
              <a:t>https://www.youtube.com/watch?v=6n41kxhkZDs</a:t>
            </a:r>
            <a:r>
              <a:rPr lang="ru-RU" sz="4000" dirty="0" smtClean="0">
                <a:solidFill>
                  <a:srgbClr val="FF0000"/>
                </a:solidFill>
              </a:rPr>
              <a:t>) и « В пещере горного короля » (</a:t>
            </a:r>
            <a:r>
              <a:rPr lang="en-US" sz="2800" dirty="0">
                <a:hlinkClick r:id="rId3"/>
              </a:rPr>
              <a:t>https://www.youtube.com/watch?v=cqTw5vQvtu4</a:t>
            </a:r>
            <a:r>
              <a:rPr lang="ru-RU" sz="4000" dirty="0" smtClean="0">
                <a:solidFill>
                  <a:srgbClr val="FF0000"/>
                </a:solidFill>
              </a:rPr>
              <a:t>)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Schoolboo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траж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311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Эдвард Григ  сюита «Пер Гюнт»</vt:lpstr>
      <vt:lpstr>            Эдвард Григ</vt:lpstr>
      <vt:lpstr>           Эдвард Григ</vt:lpstr>
      <vt:lpstr>       Сюита «Пер Гюнт»</vt:lpstr>
      <vt:lpstr>                 «Утро»</vt:lpstr>
      <vt:lpstr>«В пещере горного короля»</vt:lpstr>
      <vt:lpstr>Презентация PowerPoint</vt:lpstr>
      <vt:lpstr>                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Пользователь</cp:lastModifiedBy>
  <cp:revision>15</cp:revision>
  <dcterms:created xsi:type="dcterms:W3CDTF">2014-07-09T20:16:08Z</dcterms:created>
  <dcterms:modified xsi:type="dcterms:W3CDTF">2020-04-01T15:53:01Z</dcterms:modified>
</cp:coreProperties>
</file>